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3" r:id="rId1"/>
  </p:sldMasterIdLst>
  <p:sldIdLst>
    <p:sldId id="256" r:id="rId2"/>
    <p:sldId id="288" r:id="rId3"/>
    <p:sldId id="336" r:id="rId4"/>
    <p:sldId id="340" r:id="rId5"/>
    <p:sldId id="335" r:id="rId6"/>
    <p:sldId id="341" r:id="rId7"/>
    <p:sldId id="33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36"/>
            <p14:sldId id="340"/>
            <p14:sldId id="335"/>
            <p14:sldId id="341"/>
            <p14:sldId id="33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72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6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19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88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53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088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90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588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9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1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2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8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5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17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39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15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476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  <p:sldLayoutId id="2147483935" r:id="rId12"/>
    <p:sldLayoutId id="2147483936" r:id="rId13"/>
    <p:sldLayoutId id="2147483937" r:id="rId14"/>
    <p:sldLayoutId id="2147483938" r:id="rId15"/>
    <p:sldLayoutId id="2147483939" r:id="rId16"/>
    <p:sldLayoutId id="21474839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9980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9/3/20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13A984-279F-4FE3-8D8F-BE22FCEA41FA}"/>
              </a:ext>
            </a:extLst>
          </p:cNvPr>
          <p:cNvSpPr txBox="1"/>
          <p:nvPr/>
        </p:nvSpPr>
        <p:spPr>
          <a:xfrm>
            <a:off x="3751976" y="1533779"/>
            <a:ext cx="60946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Swearing in of Junior Council Member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Unveiling of Borough Flag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Hearing Board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COVID-19 Relief Block Grant Resolution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Resolution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Workman’s Comp Provider Panel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3103925" y="1202836"/>
            <a:ext cx="674474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Sep 3, 20</a:t>
            </a:r>
          </a:p>
          <a:p>
            <a:pPr algn="ctr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Current Assets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13,426.77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1,823.36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921.75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133,690.18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1,737.05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3,346.54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1.39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34,272.15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11.91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1.33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2,602.01</a:t>
            </a: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C1A1AD-0DAC-4616-ADA3-76035D06B960}"/>
              </a:ext>
            </a:extLst>
          </p:cNvPr>
          <p:cNvSpPr txBox="1"/>
          <p:nvPr/>
        </p:nvSpPr>
        <p:spPr>
          <a:xfrm>
            <a:off x="3607267" y="2461656"/>
            <a:ext cx="61071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43,211.61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162.01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5,055.78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12,870.57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83,671.70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336,806.11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D912B-366E-462B-948E-D40B4DD645A7}"/>
              </a:ext>
            </a:extLst>
          </p:cNvPr>
          <p:cNvSpPr txBox="1"/>
          <p:nvPr/>
        </p:nvSpPr>
        <p:spPr>
          <a:xfrm>
            <a:off x="2567030" y="889125"/>
            <a:ext cx="68454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96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5F04D0-AE0E-45AD-A523-EEBE9A62FD4E}"/>
              </a:ext>
            </a:extLst>
          </p:cNvPr>
          <p:cNvSpPr txBox="1"/>
          <p:nvPr/>
        </p:nvSpPr>
        <p:spPr>
          <a:xfrm>
            <a:off x="3710031" y="2893768"/>
            <a:ext cx="609460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LIABILITIES &amp; EQUITY</a:t>
            </a:r>
          </a:p>
          <a:p>
            <a:pPr algn="l"/>
            <a:endParaRPr lang="en-US" sz="24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Current Liabilities</a:t>
            </a:r>
          </a:p>
          <a:p>
            <a:pPr algn="l"/>
            <a:endParaRPr lang="en-US" sz="24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24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Accounts Payable 		16,043.40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95B96C-DC90-4357-8B23-A3A86F743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776" y="0"/>
            <a:ext cx="53164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34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03AB4F-88F3-4D8B-85A0-A7186167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196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Council Meeting</vt:lpstr>
      <vt:lpstr>Meeting Agenda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33</cp:revision>
  <dcterms:created xsi:type="dcterms:W3CDTF">2019-10-03T16:39:17Z</dcterms:created>
  <dcterms:modified xsi:type="dcterms:W3CDTF">2020-09-03T17:03:40Z</dcterms:modified>
</cp:coreProperties>
</file>